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83"/>
    <p:restoredTop sz="96327"/>
  </p:normalViewPr>
  <p:slideViewPr>
    <p:cSldViewPr snapToGrid="0" snapToObjects="1">
      <p:cViewPr varScale="1">
        <p:scale>
          <a:sx n="112" d="100"/>
          <a:sy n="112" d="100"/>
        </p:scale>
        <p:origin x="21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483BEF-91B9-5E4A-9793-C21BB794C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C52658D-1CC7-5643-804E-599B48687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D468BB-0C5A-7644-9724-8CAB09D57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CEDE6B4-E6B3-5443-B2E2-D4A7ADA8C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09B318-2C1C-424A-AD86-C58FE5038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6898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12C9E08-AA7E-7C41-A813-061E18D7E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8A6BF64-EDBF-B546-A47A-85C4B9DBD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D38511-CA75-1442-B4A0-011103BAA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DE15AC-6C80-CE44-BB54-939161FB1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32AD2D3-6968-EB4D-8395-F7F790202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143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EABB1B4-B1D4-8B4E-A7FA-85CA1B4750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E93A726-511C-3645-87EA-B17A32E37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37140DD-183A-CE4D-9518-B16DC907B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B270346-FE57-7547-8EA9-543D9BD0E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BC57246-51C1-EC49-8955-8CDDF2843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380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8EAA58-181B-634E-9178-53E9CE2CF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EE7E2C4-6966-DC42-884F-7639FDA56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F66AB0-A008-EC42-885B-DDBD0E746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685764-70B3-7A4E-B293-300917D95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4E79B5E-803D-F544-84C0-20F9D554C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0202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F71832-50F0-0C4C-9560-023A47473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E660ED1-69B9-C443-8495-94377A88C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BE74753-244D-1243-8C0E-A1AA38711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0ECB60E-0D84-0648-B313-190FD2EE4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39BAC35-DFFF-4D43-A99A-04609C220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213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33268A-0213-9147-AC38-4797FA42A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7BBC0C-02FE-D048-89B8-DA1C4D54AA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095F719-1EEE-8841-B46F-D6CACA5F7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25B16AE-3D34-484E-8BE8-05E0522B7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0CF5FA6-1842-564E-BEAA-998B6B215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CF63D03-75BD-FB4A-A0A1-E591DC7FC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3937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EF9105-56F2-3E41-B342-0BA0F7CEA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8FF7183-D248-444A-9DA2-38C5BF0B6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E451ED3-8F97-1348-A1C2-99990FA584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05DD1DD-3EEA-D14F-9FA2-5AF2F2945E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0B48465-02B8-4040-BD9D-938F878FC2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BE81B18-C09B-E743-A08A-67C09FC3D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EB6C47E-AC79-1F4A-BF57-CCF7F0990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E1C1398-BE8B-E640-9931-F7A1B3AB6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8036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EF0650-21E9-3947-BAB5-E2B3C7239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2FD4FA2-6025-7A49-8622-67C5839CB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72C62884-2E76-BB43-BDBC-62029E130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985EAE1-4211-E94E-93D4-99BCC2ABA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8698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53703F1-50C9-F844-A1A2-6AD81E630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63F60E2-9636-9249-B17C-F65B87CAE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0AF2459-5BF5-CA4B-B608-13D4D3F72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2338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515624-41B9-8349-86A8-CD6F3C07B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8334D5-9AC6-414D-9895-DC4BA3A27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BDC351E-BAE6-3F48-B164-0D552856B2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B0EBD77-7724-CE43-BC6C-21B4B6C14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7589DF7-2690-A14A-97A0-60BDF504A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EC4E761-BBF8-A247-A185-5864A25A6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9403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458F4A-2015-1248-8BF7-DCD7FDEEE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E9DE9FA-2446-1E41-A123-3A1C8B6C2D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EC97969-1B35-C348-BAB8-5453CEDC5F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2CC0C36-34F6-ED4C-BF57-23D222727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E038C34-8ADF-4543-80A6-8ABDCDA56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012895B-6441-2D4B-9F08-326EF568D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6327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544CA55-695A-954A-81A1-C5AB3F9F5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973DC4-71A0-7840-9B77-C94777E6F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500B25E-339E-CF4B-B813-192D9641D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1A038-225F-964B-A86B-883B6470E9B1}" type="datetimeFigureOut">
              <a:rPr kumimoji="1" lang="ja-JP" altLang="en-US" smtClean="0"/>
              <a:t>2021/6/6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03D0F2-3B04-D147-9AE5-2510B1068C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C24286-7883-5D46-A046-F122D87575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6193B-FC24-EA4B-8DA1-7E530F3EA7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9848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65A69076-4F5B-2F40-8E93-9F66AFD71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23" y="927461"/>
            <a:ext cx="3794836" cy="4245429"/>
          </a:xfrm>
          <a:prstGeom prst="rect">
            <a:avLst/>
          </a:prstGeom>
        </p:spPr>
      </p:pic>
      <p:pic>
        <p:nvPicPr>
          <p:cNvPr id="7" name="図 6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09984654-0412-6746-8AD3-68FB94E21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4199" y="927461"/>
            <a:ext cx="3361083" cy="3073196"/>
          </a:xfrm>
          <a:prstGeom prst="rect">
            <a:avLst/>
          </a:prstGeom>
        </p:spPr>
      </p:pic>
      <p:pic>
        <p:nvPicPr>
          <p:cNvPr id="9" name="図 8" descr="グラフィカル ユーザー インターフェイス, アプリケーション, Teams&#10;&#10;自動的に生成された説明">
            <a:extLst>
              <a:ext uri="{FF2B5EF4-FFF2-40B4-BE49-F238E27FC236}">
                <a16:creationId xmlns:a16="http://schemas.microsoft.com/office/drawing/2014/main" id="{168CFDC5-81EC-F245-A00D-1E28D81A5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8622" y="927461"/>
            <a:ext cx="3198288" cy="4895197"/>
          </a:xfrm>
          <a:prstGeom prst="rect">
            <a:avLst/>
          </a:prstGeom>
        </p:spPr>
      </p:pic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9DC7A99-338E-3744-BE45-90E408F5C2F5}"/>
              </a:ext>
            </a:extLst>
          </p:cNvPr>
          <p:cNvSpPr/>
          <p:nvPr/>
        </p:nvSpPr>
        <p:spPr>
          <a:xfrm>
            <a:off x="536023" y="501134"/>
            <a:ext cx="3161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000" b="1"/>
              <a:t>ブラウザからアクセス、接続先Driverless AIを指定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02AE94A-2544-2543-9BA3-5104FE78B8C2}"/>
              </a:ext>
            </a:extLst>
          </p:cNvPr>
          <p:cNvSpPr/>
          <p:nvPr/>
        </p:nvSpPr>
        <p:spPr>
          <a:xfrm>
            <a:off x="4594199" y="501134"/>
            <a:ext cx="192232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000" b="1"/>
              <a:t>モデル（Experiment）を指定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FDC1269-C03B-B243-8E3A-E99418C6C444}"/>
              </a:ext>
            </a:extLst>
          </p:cNvPr>
          <p:cNvSpPr/>
          <p:nvPr/>
        </p:nvSpPr>
        <p:spPr>
          <a:xfrm>
            <a:off x="8218622" y="501134"/>
            <a:ext cx="236475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000" b="1"/>
              <a:t>スコアリング用データをアップロード</a:t>
            </a:r>
          </a:p>
        </p:txBody>
      </p:sp>
    </p:spTree>
    <p:extLst>
      <p:ext uri="{BB962C8B-B14F-4D97-AF65-F5344CB8AC3E}">
        <p14:creationId xmlns:p14="http://schemas.microsoft.com/office/powerpoint/2010/main" val="959501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1457B0BE-6E82-D140-89B8-5772A3EF3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88" y="937260"/>
            <a:ext cx="10280024" cy="5476218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D68A80E-154D-334E-92D3-79EC0BD3F177}"/>
              </a:ext>
            </a:extLst>
          </p:cNvPr>
          <p:cNvSpPr/>
          <p:nvPr/>
        </p:nvSpPr>
        <p:spPr>
          <a:xfrm>
            <a:off x="955988" y="444522"/>
            <a:ext cx="121058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000" b="1"/>
              <a:t>スコアリング結果</a:t>
            </a:r>
          </a:p>
        </p:txBody>
      </p:sp>
    </p:spTree>
    <p:extLst>
      <p:ext uri="{BB962C8B-B14F-4D97-AF65-F5344CB8AC3E}">
        <p14:creationId xmlns:p14="http://schemas.microsoft.com/office/powerpoint/2010/main" val="1064623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21</Words>
  <Application>Microsoft Macintosh PowerPoint</Application>
  <PresentationFormat>ワイド画面</PresentationFormat>
  <Paragraphs>4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Yuki Shimada</dc:creator>
  <cp:lastModifiedBy>Yuki Shimada</cp:lastModifiedBy>
  <cp:revision>4</cp:revision>
  <dcterms:created xsi:type="dcterms:W3CDTF">2021-06-06T00:31:11Z</dcterms:created>
  <dcterms:modified xsi:type="dcterms:W3CDTF">2021-06-06T00:38:10Z</dcterms:modified>
</cp:coreProperties>
</file>

<file path=docProps/thumbnail.jpeg>
</file>